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7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8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0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6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9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CBD9-9021-1445-B135-CA72E079552D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0D5B-0D1A-C346-BA3C-FD8203D24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orange, sign, screen&#10;&#10;Description automatically generated">
            <a:extLst>
              <a:ext uri="{FF2B5EF4-FFF2-40B4-BE49-F238E27FC236}">
                <a16:creationId xmlns:a16="http://schemas.microsoft.com/office/drawing/2014/main" id="{A6F9DC5D-9A99-B04A-94F5-ECA162E3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"/>
            <a:ext cx="7559675" cy="10689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02D24-D87D-1B43-B6AA-D73BF3D8580A}"/>
              </a:ext>
            </a:extLst>
          </p:cNvPr>
          <p:cNvSpPr txBox="1"/>
          <p:nvPr/>
        </p:nvSpPr>
        <p:spPr>
          <a:xfrm>
            <a:off x="0" y="6847530"/>
            <a:ext cx="7559675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Gotham Book"/>
                <a:cs typeface="Gotham Book"/>
              </a:rPr>
              <a:t>Melbourne Performance Centre is reserved for the members of: </a:t>
            </a:r>
          </a:p>
          <a:p>
            <a:pPr algn="ctr"/>
            <a:r>
              <a:rPr lang="en-US" sz="1650" b="1" dirty="0">
                <a:latin typeface="Gotham Book"/>
                <a:cs typeface="Gotham Book"/>
              </a:rPr>
              <a:t>YARRA YARRA GOLF CLUB</a:t>
            </a:r>
          </a:p>
          <a:p>
            <a:pPr algn="ctr"/>
            <a:endParaRPr lang="en-US" sz="1650" b="1" dirty="0">
              <a:latin typeface="Gotham Book"/>
              <a:cs typeface="Gotham Book"/>
            </a:endParaRPr>
          </a:p>
          <a:p>
            <a:pPr algn="ctr"/>
            <a:r>
              <a:rPr lang="en-US" sz="1650" dirty="0">
                <a:latin typeface="Gotham Book"/>
                <a:cs typeface="Gotham Book"/>
              </a:rPr>
              <a:t>DATE: Wednesday, October 8</a:t>
            </a:r>
            <a:r>
              <a:rPr lang="en-US" sz="1650" baseline="30000" dirty="0">
                <a:latin typeface="Gotham Book"/>
                <a:cs typeface="Gotham Book"/>
              </a:rPr>
              <a:t>th</a:t>
            </a:r>
            <a:r>
              <a:rPr lang="en-US" sz="1650" dirty="0">
                <a:latin typeface="Gotham Book"/>
                <a:cs typeface="Gotham Book"/>
              </a:rPr>
              <a:t>  2019</a:t>
            </a:r>
          </a:p>
          <a:p>
            <a:endParaRPr lang="en-US" sz="1650" dirty="0">
              <a:latin typeface="Gotham Book"/>
              <a:cs typeface="Gotham Book"/>
            </a:endParaRPr>
          </a:p>
          <a:p>
            <a:endParaRPr lang="en-US" sz="1700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83455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21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Gotham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Capuano</dc:creator>
  <cp:lastModifiedBy>Rachel Capuano</cp:lastModifiedBy>
  <cp:revision>3</cp:revision>
  <dcterms:created xsi:type="dcterms:W3CDTF">2019-09-24T01:11:03Z</dcterms:created>
  <dcterms:modified xsi:type="dcterms:W3CDTF">2020-05-20T01:13:07Z</dcterms:modified>
</cp:coreProperties>
</file>